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EB554-C4DA-8BF6-5A55-4790B931C9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4AC028-7A57-FB5E-F9CB-D8480A2D6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F9A976-097B-27B0-4184-C395C2C67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BDD0C-B78F-384A-1750-A35AD2418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058D58-D3CA-4580-7F1C-C5EE52093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01830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19321-2A03-9B45-4DEC-7FB5FDFD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C00F3-5CD8-9837-2A50-E2C6C0AD0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D75D2-C2DB-C6A9-9358-9A17D5A7A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AB0010-1D55-ECDF-C16C-7E5F77B36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1E950-DF40-F2CE-6EED-BE13A88CD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64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D24A00-4CD8-416E-F773-CD27E18A84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AAE5C-4D2F-877E-50E0-22FB49291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7C1B0-6F0E-16BA-9A67-5B3AF11D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83399-CC93-BE8F-8BC5-CFEB00EC1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47DCB0-E1D2-E0EB-64F3-E3CF1BFD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390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B608-E521-D0C1-032F-42C3D05BA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D3909-3692-357C-D977-41519A5A16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17A5C-B357-B6D6-388B-758105550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08EF2A-9BD5-1B18-B7EC-0548A0194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91259-34AA-3B27-682B-65CF0412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96598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3290-8805-2F56-7190-576D1BB2D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08227C-E0C5-5C13-AD29-F4A93A4A8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EB605B-7B26-B1CE-546E-5137414C5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08344-95C8-0E52-DFD6-189471173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F3576B-E441-A347-76F8-24B6E6DD9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01048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999FD-4F73-D2A4-072B-6571FDB83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3E79E4-D1BD-E03A-D0FA-B606181753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FF009-AD07-6CA0-443F-04B072B09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39073-1314-B560-0262-9D22DFAEA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1CEAA-EAC2-DC13-06A4-D6B9F550E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6D162-5919-B4DA-DB13-CB2A4845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0618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B1E7C-4EAF-61E1-6F3C-F9FCDCCFB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E7EFD-139B-3B09-C070-E82592925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0F8493-03E7-192B-4E9F-6F92AC76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116710-5500-2AE6-B12D-F08D10B784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7FCB9B-25F1-E1F1-23C8-F479C2828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F6418A-780C-DC2D-17DF-37829080A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81124B-A84C-71B3-AD25-A432F105D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B91CDB-08BC-290D-1559-00BE54C18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245322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CC20C-B116-9CB4-41A9-F33C2A412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7C0D1C-DBD5-6DC1-7D06-AB63FEFF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AED1F-5F64-1083-D1BE-9115D0EA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A281E4-3148-2610-470D-04A7014C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9408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19ACDD-7E34-1DDF-A98E-77CF65B6C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1A208E-B3D2-21AC-C51C-1795A5CD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A0550F-6274-C9C0-6F68-40B7A288D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2480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AD47D-1FF6-E8EF-EE3C-DBD006BF1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3C66A-DC6A-DDA5-603F-87F982D23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674841-6670-2759-1AB6-F42F9A7C4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F51B37-DCED-AE1A-1D75-4F7747EF7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6E13E-B2AC-1D26-D316-8F9C788CB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00CC54-FAF2-CE5F-FD89-D607C2C60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41302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7D888-2851-B2D3-17C4-BB7098AE6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3D16EC-7F0D-B0E7-DC10-D804FAAD83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64098-10F4-061B-92D2-BD958A9D6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483FA-A74A-0684-3F47-5865CD70E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F3B361-A6F9-F869-7952-12971A03F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76E0A-58E6-E26C-AC04-340C85C42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29658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2F68D4-2C62-D49F-5EDA-A730B16E7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t-E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44F2D-8471-8630-52A1-6D7CA19BF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t-E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F04A2A-06C6-82BE-A585-74330ED21F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189E25-BC88-490F-A993-35A543E783EC}" type="datetimeFigureOut">
              <a:rPr lang="et-EE" smtClean="0"/>
              <a:t>17.03.2025</a:t>
            </a:fld>
            <a:endParaRPr lang="et-E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CF0E6-0241-6AAE-90AC-0279C7F47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458939-FF9C-0C40-5EB9-6F45BA0C5E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34D0FF-F54C-4AC8-A25D-F19DE185347B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13660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9C8B1-FC71-1A37-96CD-46399236BC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D05F19-DBF4-93AA-B136-724BC6F1FB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5" name="Picture 4" descr="A screenshot of a white and orange website&#10;&#10;AI-generated content may be incorrect.">
            <a:extLst>
              <a:ext uri="{FF2B5EF4-FFF2-40B4-BE49-F238E27FC236}">
                <a16:creationId xmlns:a16="http://schemas.microsoft.com/office/drawing/2014/main" id="{F54BEC13-FAD7-24EF-C3B1-070B6830B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414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Valdo Jahilo</dc:creator>
  <cp:lastModifiedBy>Valdo Jahilo</cp:lastModifiedBy>
  <cp:revision>1</cp:revision>
  <dcterms:created xsi:type="dcterms:W3CDTF">2025-03-17T13:49:36Z</dcterms:created>
  <dcterms:modified xsi:type="dcterms:W3CDTF">2025-03-17T13:50:27Z</dcterms:modified>
</cp:coreProperties>
</file>